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CDB10853-2D87-4480-AC7C-16E317CC763A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296785A4-C437-4552-B1A4-2ECE4067122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195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10853-2D87-4480-AC7C-16E317CC763A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85A4-C437-4552-B1A4-2ECE406712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6042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10853-2D87-4480-AC7C-16E317CC763A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85A4-C437-4552-B1A4-2ECE4067122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964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10853-2D87-4480-AC7C-16E317CC763A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85A4-C437-4552-B1A4-2ECE4067122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83016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10853-2D87-4480-AC7C-16E317CC763A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85A4-C437-4552-B1A4-2ECE406712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1584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10853-2D87-4480-AC7C-16E317CC763A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85A4-C437-4552-B1A4-2ECE4067122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9925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10853-2D87-4480-AC7C-16E317CC763A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85A4-C437-4552-B1A4-2ECE4067122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906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10853-2D87-4480-AC7C-16E317CC763A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85A4-C437-4552-B1A4-2ECE4067122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0774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10853-2D87-4480-AC7C-16E317CC763A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85A4-C437-4552-B1A4-2ECE4067122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685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10853-2D87-4480-AC7C-16E317CC763A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85A4-C437-4552-B1A4-2ECE406712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785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10853-2D87-4480-AC7C-16E317CC763A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85A4-C437-4552-B1A4-2ECE4067122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234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10853-2D87-4480-AC7C-16E317CC763A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85A4-C437-4552-B1A4-2ECE406712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317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10853-2D87-4480-AC7C-16E317CC763A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85A4-C437-4552-B1A4-2ECE4067122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779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10853-2D87-4480-AC7C-16E317CC763A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85A4-C437-4552-B1A4-2ECE4067122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18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10853-2D87-4480-AC7C-16E317CC763A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85A4-C437-4552-B1A4-2ECE406712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07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10853-2D87-4480-AC7C-16E317CC763A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85A4-C437-4552-B1A4-2ECE4067122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87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10853-2D87-4480-AC7C-16E317CC763A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85A4-C437-4552-B1A4-2ECE406712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056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DB10853-2D87-4480-AC7C-16E317CC763A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96785A4-C437-4552-B1A4-2ECE406712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649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  <p:sldLayoutId id="214748379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mp"/><Relationship Id="rId4" Type="http://schemas.openxmlformats.org/officeDocument/2006/relationships/image" Target="../media/image22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icourse163.org/learn/pku-1002529002?tid=1002694002#/learn/content?type=detail&amp;id=1003799130&amp;sm=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mp"/><Relationship Id="rId4" Type="http://schemas.openxmlformats.org/officeDocument/2006/relationships/image" Target="../media/image8.tm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mp"/><Relationship Id="rId4" Type="http://schemas.openxmlformats.org/officeDocument/2006/relationships/image" Target="../media/image15.tm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800" dirty="0" smtClean="0"/>
              <a:t>20191016-20191022</a:t>
            </a:r>
            <a:r>
              <a:rPr lang="zh-CN" altLang="en-US" sz="4800" dirty="0" smtClean="0"/>
              <a:t>王新育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989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CPU</a:t>
            </a:r>
            <a:r>
              <a:rPr lang="zh-CN" altLang="en-US" dirty="0" smtClean="0"/>
              <a:t>指令的执行</a:t>
            </a:r>
            <a:endParaRPr lang="zh-CN" altLang="en-US" dirty="0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501" y="2462213"/>
            <a:ext cx="2594748" cy="3317875"/>
          </a:xfr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207" y="2462213"/>
            <a:ext cx="2844000" cy="3388306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189" y="3425189"/>
            <a:ext cx="7621" cy="7621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091" y="2462218"/>
            <a:ext cx="2880000" cy="335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64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CPU</a:t>
            </a:r>
            <a:r>
              <a:rPr lang="zh-CN" altLang="en-US" dirty="0" smtClean="0"/>
              <a:t>的工作方式</a:t>
            </a:r>
            <a:endParaRPr lang="zh-CN" altLang="en-US" dirty="0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762" y="2438358"/>
            <a:ext cx="2586176" cy="3317875"/>
          </a:xfr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839" y="2586038"/>
            <a:ext cx="3124471" cy="317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0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49" y="982133"/>
            <a:ext cx="10048875" cy="4893206"/>
          </a:xfrm>
        </p:spPr>
      </p:pic>
    </p:spTree>
    <p:extLst>
      <p:ext uri="{BB962C8B-B14F-4D97-AF65-F5344CB8AC3E}">
        <p14:creationId xmlns:p14="http://schemas.microsoft.com/office/powerpoint/2010/main" val="251187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程序的执行</a:t>
            </a:r>
            <a:endParaRPr lang="zh-CN" altLang="en-US" dirty="0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775" y="2741802"/>
            <a:ext cx="8428450" cy="2949196"/>
          </a:xfrm>
        </p:spPr>
      </p:pic>
    </p:spTree>
    <p:extLst>
      <p:ext uri="{BB962C8B-B14F-4D97-AF65-F5344CB8AC3E}">
        <p14:creationId xmlns:p14="http://schemas.microsoft.com/office/powerpoint/2010/main" val="261238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小结</a:t>
            </a:r>
            <a:endParaRPr lang="zh-CN" altLang="en-US" dirty="0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841" y="2557463"/>
            <a:ext cx="7372318" cy="3317875"/>
          </a:xfrm>
        </p:spPr>
      </p:pic>
    </p:spTree>
    <p:extLst>
      <p:ext uri="{BB962C8B-B14F-4D97-AF65-F5344CB8AC3E}">
        <p14:creationId xmlns:p14="http://schemas.microsoft.com/office/powerpoint/2010/main" val="29986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感性认识计算机程序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程序是你告诉计算机的话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>如果你的</a:t>
            </a:r>
            <a:r>
              <a:rPr lang="zh-CN" altLang="en-US" dirty="0" smtClean="0"/>
              <a:t>大脑是台计算机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>如果你来设计一门</a:t>
            </a:r>
            <a:r>
              <a:rPr lang="zh-CN" altLang="en-US" dirty="0" smtClean="0"/>
              <a:t>编程语言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>快步</a:t>
            </a:r>
            <a:r>
              <a:rPr lang="zh-CN" altLang="en-US" dirty="0" smtClean="0"/>
              <a:t>走进</a:t>
            </a:r>
            <a:r>
              <a:rPr lang="en-US" altLang="zh-CN" dirty="0" smtClean="0"/>
              <a:t>c</a:t>
            </a:r>
            <a:r>
              <a:rPr lang="zh-CN" altLang="en-US" dirty="0" smtClean="0"/>
              <a:t>程序之一、二、三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>什么样</a:t>
            </a:r>
            <a:r>
              <a:rPr lang="zh-CN" altLang="en-US" dirty="0" smtClean="0"/>
              <a:t>的程序是好程序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7363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如果你</a:t>
            </a:r>
            <a:r>
              <a:rPr lang="zh-CN" altLang="en-US" dirty="0" smtClean="0"/>
              <a:t>的大脑是台计算机（通过一个例子来模拟计算机的工作过程）</a:t>
            </a:r>
            <a:endParaRPr lang="zh-CN" altLang="en-US" dirty="0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977" y="2730371"/>
            <a:ext cx="6066046" cy="2972058"/>
          </a:xfrm>
        </p:spPr>
      </p:pic>
    </p:spTree>
    <p:extLst>
      <p:ext uri="{BB962C8B-B14F-4D97-AF65-F5344CB8AC3E}">
        <p14:creationId xmlns:p14="http://schemas.microsoft.com/office/powerpoint/2010/main" val="14740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274" y="820207"/>
            <a:ext cx="8143875" cy="4995330"/>
          </a:xfrm>
        </p:spPr>
      </p:pic>
    </p:spTree>
    <p:extLst>
      <p:ext uri="{BB962C8B-B14F-4D97-AF65-F5344CB8AC3E}">
        <p14:creationId xmlns:p14="http://schemas.microsoft.com/office/powerpoint/2010/main" val="3628174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模拟过程</a:t>
            </a:r>
            <a:endParaRPr lang="zh-CN" altLang="en-US" dirty="0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0" y="2000250"/>
            <a:ext cx="8020049" cy="4200525"/>
          </a:xfrm>
        </p:spPr>
      </p:pic>
    </p:spTree>
    <p:extLst>
      <p:ext uri="{BB962C8B-B14F-4D97-AF65-F5344CB8AC3E}">
        <p14:creationId xmlns:p14="http://schemas.microsoft.com/office/powerpoint/2010/main" val="3639247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</a:t>
            </a:r>
            <a:r>
              <a:rPr lang="zh-CN" altLang="en-US" dirty="0" smtClean="0"/>
              <a:t>处理此问题的程序</a:t>
            </a:r>
            <a:endParaRPr lang="zh-CN" altLang="en-US" dirty="0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6" y="1924051"/>
            <a:ext cx="7467600" cy="4410074"/>
          </a:xfrm>
        </p:spPr>
      </p:pic>
    </p:spTree>
    <p:extLst>
      <p:ext uri="{BB962C8B-B14F-4D97-AF65-F5344CB8AC3E}">
        <p14:creationId xmlns:p14="http://schemas.microsoft.com/office/powerpoint/2010/main" val="3041603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程序运行的基本原理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计算机为什么能够进行计算</a:t>
            </a:r>
            <a:endParaRPr lang="en-US" altLang="zh-CN" dirty="0" smtClean="0"/>
          </a:p>
          <a:p>
            <a:r>
              <a:rPr lang="zh-CN" altLang="en-US" dirty="0" smtClean="0"/>
              <a:t>冯诺依曼式计算机</a:t>
            </a:r>
            <a:endParaRPr lang="en-US" altLang="zh-CN" dirty="0" smtClean="0"/>
          </a:p>
          <a:p>
            <a:r>
              <a:rPr lang="zh-CN" altLang="en-US" dirty="0" smtClean="0"/>
              <a:t>存储器的种类与特点</a:t>
            </a:r>
            <a:endParaRPr lang="en-US" altLang="zh-CN" dirty="0" smtClean="0"/>
          </a:p>
          <a:p>
            <a:r>
              <a:rPr lang="zh-CN" altLang="en-US" dirty="0"/>
              <a:t>存储器</a:t>
            </a:r>
            <a:r>
              <a:rPr lang="zh-CN" altLang="en-US" dirty="0" smtClean="0"/>
              <a:t>的原理与运行</a:t>
            </a:r>
            <a:endParaRPr lang="en-US" altLang="zh-CN" dirty="0" smtClean="0"/>
          </a:p>
          <a:p>
            <a:r>
              <a:rPr lang="en-US" altLang="zh-CN" dirty="0" smtClean="0"/>
              <a:t>CPU</a:t>
            </a:r>
            <a:r>
              <a:rPr lang="zh-CN" altLang="en-US" dirty="0" smtClean="0"/>
              <a:t>指令的执行</a:t>
            </a:r>
            <a:endParaRPr lang="en-US" altLang="zh-CN" dirty="0" smtClean="0"/>
          </a:p>
          <a:p>
            <a:r>
              <a:rPr lang="zh-CN" altLang="en-US" dirty="0" smtClean="0"/>
              <a:t>程序的执行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217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如果你来设计一门编程语言（走近</a:t>
            </a:r>
            <a:r>
              <a:rPr lang="en-US" altLang="zh-CN" dirty="0" smtClean="0"/>
              <a:t>c</a:t>
            </a:r>
            <a:r>
              <a:rPr lang="zh-CN" altLang="en-US" dirty="0" smtClean="0"/>
              <a:t>语言）</a:t>
            </a:r>
            <a:endParaRPr lang="zh-CN" altLang="en-US" dirty="0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25" y="1895475"/>
            <a:ext cx="7619999" cy="4743450"/>
          </a:xfrm>
        </p:spPr>
      </p:pic>
    </p:spTree>
    <p:extLst>
      <p:ext uri="{BB962C8B-B14F-4D97-AF65-F5344CB8AC3E}">
        <p14:creationId xmlns:p14="http://schemas.microsoft.com/office/powerpoint/2010/main" val="2913776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125" y="542926"/>
            <a:ext cx="8515349" cy="5495924"/>
          </a:xfrm>
        </p:spPr>
      </p:pic>
    </p:spTree>
    <p:extLst>
      <p:ext uri="{BB962C8B-B14F-4D97-AF65-F5344CB8AC3E}">
        <p14:creationId xmlns:p14="http://schemas.microsoft.com/office/powerpoint/2010/main" val="1711133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23850"/>
            <a:ext cx="8515350" cy="5934075"/>
          </a:xfrm>
        </p:spPr>
      </p:pic>
    </p:spTree>
    <p:extLst>
      <p:ext uri="{BB962C8B-B14F-4D97-AF65-F5344CB8AC3E}">
        <p14:creationId xmlns:p14="http://schemas.microsoft.com/office/powerpoint/2010/main" val="4090148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324" y="704851"/>
            <a:ext cx="8620125" cy="5553074"/>
          </a:xfrm>
        </p:spPr>
      </p:pic>
    </p:spTree>
    <p:extLst>
      <p:ext uri="{BB962C8B-B14F-4D97-AF65-F5344CB8AC3E}">
        <p14:creationId xmlns:p14="http://schemas.microsoft.com/office/powerpoint/2010/main" val="885480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25" y="466725"/>
            <a:ext cx="8629649" cy="5991225"/>
          </a:xfrm>
        </p:spPr>
      </p:pic>
    </p:spTree>
    <p:extLst>
      <p:ext uri="{BB962C8B-B14F-4D97-AF65-F5344CB8AC3E}">
        <p14:creationId xmlns:p14="http://schemas.microsoft.com/office/powerpoint/2010/main" val="919285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5" y="647701"/>
            <a:ext cx="8239125" cy="564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797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三种语句</a:t>
            </a:r>
            <a:endParaRPr lang="zh-CN" altLang="en-US" dirty="0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226" y="1924050"/>
            <a:ext cx="7705724" cy="4591049"/>
          </a:xfrm>
        </p:spPr>
      </p:pic>
    </p:spTree>
    <p:extLst>
      <p:ext uri="{BB962C8B-B14F-4D97-AF65-F5344CB8AC3E}">
        <p14:creationId xmlns:p14="http://schemas.microsoft.com/office/powerpoint/2010/main" val="3779806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快步走进</a:t>
            </a:r>
            <a:r>
              <a:rPr lang="en-US" altLang="zh-CN" dirty="0" smtClean="0"/>
              <a:t>c</a:t>
            </a:r>
            <a:r>
              <a:rPr lang="zh-CN" altLang="en-US" dirty="0" smtClean="0"/>
              <a:t>程序之一二三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定义变量，输出数据</a:t>
            </a:r>
            <a:endParaRPr lang="en-US" altLang="zh-CN" dirty="0" smtClean="0"/>
          </a:p>
          <a:p>
            <a:r>
              <a:rPr lang="zh-CN" altLang="en-US" dirty="0"/>
              <a:t>定义</a:t>
            </a:r>
            <a:r>
              <a:rPr lang="zh-CN" altLang="en-US" dirty="0" smtClean="0"/>
              <a:t>变量，输入数据</a:t>
            </a:r>
            <a:endParaRPr lang="en-US" altLang="zh-CN" dirty="0" smtClean="0"/>
          </a:p>
          <a:p>
            <a:r>
              <a:rPr lang="zh-CN" altLang="en-US" dirty="0"/>
              <a:t>实</a:t>
            </a:r>
            <a:r>
              <a:rPr lang="zh-CN" altLang="en-US" dirty="0" smtClean="0"/>
              <a:t>型变量，顺序语句</a:t>
            </a:r>
            <a:endParaRPr lang="en-US" altLang="zh-CN" dirty="0" smtClean="0"/>
          </a:p>
          <a:p>
            <a:r>
              <a:rPr lang="zh-CN" altLang="en-US" dirty="0"/>
              <a:t>分支</a:t>
            </a:r>
            <a:r>
              <a:rPr lang="zh-CN" altLang="en-US" dirty="0" smtClean="0"/>
              <a:t>语句（</a:t>
            </a:r>
            <a:r>
              <a:rPr lang="en-US" altLang="zh-CN" dirty="0" smtClean="0"/>
              <a:t>if</a:t>
            </a:r>
            <a:r>
              <a:rPr lang="zh-CN" altLang="en-US" dirty="0" smtClean="0"/>
              <a:t>语句）</a:t>
            </a:r>
            <a:endParaRPr lang="en-US" altLang="zh-CN" dirty="0" smtClean="0"/>
          </a:p>
          <a:p>
            <a:r>
              <a:rPr lang="zh-CN" altLang="en-US" dirty="0"/>
              <a:t>循环</a:t>
            </a:r>
            <a:r>
              <a:rPr lang="zh-CN" altLang="en-US" dirty="0" smtClean="0"/>
              <a:t>语句（</a:t>
            </a:r>
            <a:r>
              <a:rPr lang="en-US" altLang="zh-CN" dirty="0" smtClean="0"/>
              <a:t>for</a:t>
            </a:r>
            <a:r>
              <a:rPr lang="zh-CN" altLang="en-US" dirty="0" smtClean="0"/>
              <a:t>语句）</a:t>
            </a:r>
            <a:endParaRPr lang="en-US" altLang="zh-CN" dirty="0" smtClean="0"/>
          </a:p>
          <a:p>
            <a:r>
              <a:rPr lang="zh-CN" altLang="en-US" dirty="0"/>
              <a:t>常用的</a:t>
            </a:r>
            <a:r>
              <a:rPr lang="zh-CN" altLang="en-US" dirty="0" smtClean="0"/>
              <a:t>结构</a:t>
            </a:r>
            <a:r>
              <a:rPr lang="en-US" altLang="zh-CN" dirty="0" smtClean="0"/>
              <a:t>—</a:t>
            </a:r>
            <a:r>
              <a:rPr lang="zh-CN" altLang="en-US" dirty="0" smtClean="0"/>
              <a:t>数组</a:t>
            </a:r>
            <a:endParaRPr lang="en-US" altLang="zh-CN" dirty="0" smtClean="0"/>
          </a:p>
          <a:p>
            <a:r>
              <a:rPr lang="zh-CN" altLang="en-US" dirty="0"/>
              <a:t>程序</a:t>
            </a:r>
            <a:r>
              <a:rPr lang="zh-CN" altLang="en-US" dirty="0" smtClean="0"/>
              <a:t>的可读性</a:t>
            </a:r>
            <a:r>
              <a:rPr lang="en-US" altLang="zh-CN" dirty="0" smtClean="0"/>
              <a:t>—</a:t>
            </a:r>
            <a:r>
              <a:rPr lang="zh-CN" altLang="en-US" dirty="0" smtClean="0"/>
              <a:t>注释，缩进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4351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什么样的 程序是好程序</a:t>
            </a:r>
            <a:endParaRPr lang="zh-CN" altLang="en-US" dirty="0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975" y="2009775"/>
            <a:ext cx="7515225" cy="4600575"/>
          </a:xfrm>
        </p:spPr>
      </p:pic>
    </p:spTree>
    <p:extLst>
      <p:ext uri="{BB962C8B-B14F-4D97-AF65-F5344CB8AC3E}">
        <p14:creationId xmlns:p14="http://schemas.microsoft.com/office/powerpoint/2010/main" val="3280800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计算机为什么能够进行计算</a:t>
            </a:r>
            <a:endParaRPr lang="zh-CN" altLang="en-US" dirty="0"/>
          </a:p>
        </p:txBody>
      </p:sp>
      <p:pic>
        <p:nvPicPr>
          <p:cNvPr id="4" name="内容占位符 3" descr="计算概论与程序设计基础_中国大学MOOC(慕课) - Internet Explorer">
            <a:hlinkClick r:id="rId2"/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42" t="44818" r="12216" b="16228"/>
          <a:stretch/>
        </p:blipFill>
        <p:spPr>
          <a:xfrm>
            <a:off x="1593413" y="2552699"/>
            <a:ext cx="3366373" cy="3132000"/>
          </a:xfr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327" y="3371845"/>
            <a:ext cx="53345" cy="114310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297" y="2756580"/>
            <a:ext cx="5898391" cy="234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什么是存储程序式计算机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冯诺依曼式计算机</a:t>
            </a:r>
            <a:endParaRPr lang="zh-CN" altLang="en-US" dirty="0"/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999" y="2990857"/>
            <a:ext cx="7056000" cy="334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7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冯诺依曼式</a:t>
            </a:r>
            <a:r>
              <a:rPr lang="zh-CN" altLang="en-US" dirty="0" smtClean="0"/>
              <a:t>计算机的工作过程</a:t>
            </a:r>
            <a:endParaRPr lang="zh-CN" altLang="en-US" dirty="0"/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557" y="2557463"/>
            <a:ext cx="7552886" cy="3317875"/>
          </a:xfr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793" y="3136366"/>
            <a:ext cx="152413" cy="5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5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存储器的种类与特点</a:t>
            </a:r>
            <a:endParaRPr lang="zh-CN" altLang="en-US" dirty="0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7" y="2543483"/>
            <a:ext cx="2635158" cy="3317875"/>
          </a:xfr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785" y="2513001"/>
            <a:ext cx="2772000" cy="3348357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10"/>
          <a:stretch/>
        </p:blipFill>
        <p:spPr>
          <a:xfrm>
            <a:off x="6216785" y="2513001"/>
            <a:ext cx="2736715" cy="3425241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0" y="2543483"/>
            <a:ext cx="2592000" cy="346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9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存储器的原理与运行</a:t>
            </a:r>
            <a:endParaRPr lang="zh-CN" altLang="en-US" dirty="0"/>
          </a:p>
        </p:txBody>
      </p:sp>
      <p:pic>
        <p:nvPicPr>
          <p:cNvPr id="8" name="内容占位符 7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927" y="2557463"/>
            <a:ext cx="5824146" cy="3317875"/>
          </a:xfrm>
        </p:spPr>
      </p:pic>
    </p:spTree>
    <p:extLst>
      <p:ext uri="{BB962C8B-B14F-4D97-AF65-F5344CB8AC3E}">
        <p14:creationId xmlns:p14="http://schemas.microsoft.com/office/powerpoint/2010/main" val="106484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574" y="657225"/>
            <a:ext cx="7972426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5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1076326"/>
            <a:ext cx="9601196" cy="5305424"/>
          </a:xfrm>
        </p:spPr>
      </p:pic>
    </p:spTree>
    <p:extLst>
      <p:ext uri="{BB962C8B-B14F-4D97-AF65-F5344CB8AC3E}">
        <p14:creationId xmlns:p14="http://schemas.microsoft.com/office/powerpoint/2010/main" val="314463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环保">
  <a:themeElements>
    <a:clrScheme name="环保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环保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环保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332</TotalTime>
  <Words>197</Words>
  <Application>Microsoft Office PowerPoint</Application>
  <PresentationFormat>宽屏</PresentationFormat>
  <Paragraphs>38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2" baseType="lpstr">
      <vt:lpstr>方正舒体</vt:lpstr>
      <vt:lpstr>Arial</vt:lpstr>
      <vt:lpstr>Garamond</vt:lpstr>
      <vt:lpstr>环保</vt:lpstr>
      <vt:lpstr>20191016-20191022王新育</vt:lpstr>
      <vt:lpstr>程序运行的基本原理</vt:lpstr>
      <vt:lpstr>计算机为什么能够进行计算</vt:lpstr>
      <vt:lpstr>什么是存储程序式计算机</vt:lpstr>
      <vt:lpstr>冯诺依曼式计算机的工作过程</vt:lpstr>
      <vt:lpstr>存储器的种类与特点</vt:lpstr>
      <vt:lpstr>存储器的原理与运行</vt:lpstr>
      <vt:lpstr>PowerPoint 演示文稿</vt:lpstr>
      <vt:lpstr>PowerPoint 演示文稿</vt:lpstr>
      <vt:lpstr>CPU指令的执行</vt:lpstr>
      <vt:lpstr>CPU的工作方式</vt:lpstr>
      <vt:lpstr>PowerPoint 演示文稿</vt:lpstr>
      <vt:lpstr>程序的执行</vt:lpstr>
      <vt:lpstr>小结</vt:lpstr>
      <vt:lpstr>感性认识计算机程序</vt:lpstr>
      <vt:lpstr>如果你的大脑是台计算机（通过一个例子来模拟计算机的工作过程）</vt:lpstr>
      <vt:lpstr>PowerPoint 演示文稿</vt:lpstr>
      <vt:lpstr>模拟过程</vt:lpstr>
      <vt:lpstr>计算机处理此问题的程序</vt:lpstr>
      <vt:lpstr>如果你来设计一门编程语言（走近c语言）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三种语句</vt:lpstr>
      <vt:lpstr>快步走进c程序之一二三</vt:lpstr>
      <vt:lpstr>什么样的 程序是好程序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20191016-20191022王新育</dc:title>
  <dc:creator>LEGION</dc:creator>
  <cp:lastModifiedBy>LEGION</cp:lastModifiedBy>
  <cp:revision>20</cp:revision>
  <dcterms:created xsi:type="dcterms:W3CDTF">2019-10-12T03:29:09Z</dcterms:created>
  <dcterms:modified xsi:type="dcterms:W3CDTF">2019-10-25T00:46:00Z</dcterms:modified>
</cp:coreProperties>
</file>